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18" r:id="rId81"/>
    <p:sldId id="919" r:id="rId82"/>
    <p:sldId id="794" r:id="rId83"/>
    <p:sldId id="908" r:id="rId84"/>
    <p:sldId id="921" r:id="rId85"/>
    <p:sldId id="913" r:id="rId86"/>
    <p:sldId id="922" r:id="rId87"/>
    <p:sldId id="924" r:id="rId88"/>
    <p:sldId id="925" r:id="rId89"/>
    <p:sldId id="923" r:id="rId90"/>
    <p:sldId id="926" r:id="rId91"/>
    <p:sldId id="927" r:id="rId92"/>
    <p:sldId id="928" r:id="rId93"/>
    <p:sldId id="916" r:id="rId94"/>
    <p:sldId id="929" r:id="rId95"/>
    <p:sldId id="930" r:id="rId96"/>
    <p:sldId id="887" r:id="rId97"/>
    <p:sldId id="889" r:id="rId98"/>
    <p:sldId id="800" r:id="rId99"/>
    <p:sldId id="801" r:id="rId100"/>
    <p:sldId id="862" r:id="rId101"/>
    <p:sldId id="863" r:id="rId102"/>
    <p:sldId id="865" r:id="rId103"/>
    <p:sldId id="866" r:id="rId104"/>
    <p:sldId id="867" r:id="rId105"/>
    <p:sldId id="868" r:id="rId106"/>
    <p:sldId id="802" r:id="rId107"/>
    <p:sldId id="857" r:id="rId108"/>
    <p:sldId id="858" r:id="rId109"/>
    <p:sldId id="804" r:id="rId110"/>
    <p:sldId id="860" r:id="rId111"/>
    <p:sldId id="859" r:id="rId112"/>
    <p:sldId id="805" r:id="rId113"/>
    <p:sldId id="846" r:id="rId114"/>
    <p:sldId id="847" r:id="rId115"/>
    <p:sldId id="829" r:id="rId116"/>
    <p:sldId id="834" r:id="rId117"/>
    <p:sldId id="831" r:id="rId118"/>
    <p:sldId id="832" r:id="rId119"/>
    <p:sldId id="833" r:id="rId120"/>
    <p:sldId id="835" r:id="rId121"/>
    <p:sldId id="836" r:id="rId122"/>
    <p:sldId id="837" r:id="rId123"/>
    <p:sldId id="840" r:id="rId124"/>
    <p:sldId id="841" r:id="rId125"/>
    <p:sldId id="838" r:id="rId126"/>
    <p:sldId id="839" r:id="rId127"/>
    <p:sldId id="842" r:id="rId128"/>
    <p:sldId id="843" r:id="rId129"/>
    <p:sldId id="821" r:id="rId130"/>
    <p:sldId id="822" r:id="rId131"/>
    <p:sldId id="823" r:id="rId132"/>
    <p:sldId id="849" r:id="rId133"/>
    <p:sldId id="890" r:id="rId134"/>
    <p:sldId id="850" r:id="rId135"/>
    <p:sldId id="852" r:id="rId136"/>
    <p:sldId id="853" r:id="rId137"/>
    <p:sldId id="854" r:id="rId138"/>
    <p:sldId id="899" r:id="rId139"/>
    <p:sldId id="85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D7D00"/>
    <a:srgbClr val="D9D9D9"/>
    <a:srgbClr val="F8F8F8"/>
    <a:srgbClr val="A6A6A6"/>
    <a:srgbClr val="F237E0"/>
    <a:srgbClr val="FF4747"/>
    <a:srgbClr val="D3701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894"/>
      </p:cViewPr>
      <p:guideLst>
        <p:guide orient="horz" pos="4296"/>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 ) Validate JWT using public key</a:t>
            </a:r>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any </a:t>
            </a:r>
            <a:r>
              <a:rPr lang="en-US" sz="1200" i="1" kern="1200" dirty="0">
                <a:solidFill>
                  <a:schemeClr val="tx1"/>
                </a:solidFill>
                <a:effectLst/>
                <a:latin typeface="+mn-lt"/>
                <a:ea typeface="+mn-ea"/>
                <a:cs typeface="+mn-cs"/>
              </a:rPr>
              <a:t>code </a:t>
            </a:r>
            <a:r>
              <a:rPr lang="en-US" sz="1200" i="0" kern="1200" dirty="0">
                <a:solidFill>
                  <a:schemeClr val="tx1"/>
                </a:solidFill>
                <a:effectLst/>
                <a:latin typeface="+mn-lt"/>
                <a:ea typeface="+mn-ea"/>
                <a:cs typeface="+mn-cs"/>
              </a:rPr>
              <a:t>or step-by-step instructions for implementing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you'd be very disappointed if I tried to get that low level.</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the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help reduce the load on the database server if you have a high-volume API that serves a lot of simultaneous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go back to this earlier slide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Previously, I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then introduced JSON Web Tokens as an alternative that doesn’t require the client to know a key in advance.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the user logs in, gets sent a token in response, and then re-submits that token to authenticate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that JS client cannot securely store a key, how can it securely store the JWT?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921623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you expose your token to </a:t>
            </a:r>
            <a:r>
              <a:rPr lang="en-US" sz="1200" b="0" i="1" kern="1200" dirty="0">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JS code, then you're exposing it to malicious script as well. That malicious script will be able to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that malicious script can </a:t>
            </a:r>
            <a:r>
              <a:rPr lang="en-US" sz="1200" b="0" i="1" kern="1200" dirty="0">
                <a:solidFill>
                  <a:schemeClr val="tx1"/>
                </a:solidFill>
                <a:effectLst/>
                <a:latin typeface="+mn-lt"/>
                <a:ea typeface="+mn-ea"/>
                <a:cs typeface="+mn-cs"/>
              </a:rPr>
              <a:t>steal </a:t>
            </a:r>
            <a:r>
              <a:rPr lang="en-US" sz="1200" b="0" i="0" kern="1200" dirty="0">
                <a:solidFill>
                  <a:schemeClr val="tx1"/>
                </a:solidFill>
                <a:effectLst/>
                <a:latin typeface="+mn-lt"/>
                <a:ea typeface="+mn-ea"/>
                <a:cs typeface="+mn-cs"/>
              </a:rPr>
              <a:t>the token and use it to impersonate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should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8.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token either!</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4103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473703" y="3986160"/>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41030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473703" y="5006412"/>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51233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1488030" y="3844202"/>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7176817" y="4037381"/>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26" name="txtTemp">
            <a:extLst>
              <a:ext uri="{FF2B5EF4-FFF2-40B4-BE49-F238E27FC236}">
                <a16:creationId xmlns:a16="http://schemas.microsoft.com/office/drawing/2014/main" id="{16ACAEE2-32ED-7FEB-0875-2FD1AE74A08C}"/>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79839</TotalTime>
  <Words>13488</Words>
  <Application>Microsoft Office PowerPoint</Application>
  <PresentationFormat>Widescreen</PresentationFormat>
  <Paragraphs>2303</Paragraphs>
  <Slides>139</Slides>
  <Notes>139</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139</vt:i4>
      </vt:variant>
    </vt:vector>
  </HeadingPairs>
  <TitlesOfParts>
    <vt:vector size="149"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1321</cp:revision>
  <dcterms:created xsi:type="dcterms:W3CDTF">2013-12-09T01:29:59Z</dcterms:created>
  <dcterms:modified xsi:type="dcterms:W3CDTF">2023-12-03T14:40:11Z</dcterms:modified>
</cp:coreProperties>
</file>